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83B8-C6BD-44C5-A5FC-D576E9E78A02}" type="datetimeFigureOut">
              <a:rPr lang="ko-KR" altLang="en-US" smtClean="0"/>
              <a:pPr/>
              <a:t>2012-08-22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1BD6-A367-4834-A2C1-B55FFAC85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wner\Local Settings\Temporary Internet Files\Content.IE5\2B32JNT8\MP9003854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2856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04056" y="116632"/>
            <a:ext cx="7772400" cy="1152128"/>
          </a:xfrm>
        </p:spPr>
        <p:txBody>
          <a:bodyPr>
            <a:normAutofit/>
          </a:bodyPr>
          <a:lstStyle/>
          <a:p>
            <a:r>
              <a:rPr lang="ko-KR" altLang="en-US" sz="4800" b="1" dirty="0" smtClean="0">
                <a:solidFill>
                  <a:srgbClr val="00B050"/>
                </a:solidFill>
                <a:latin typeface="HY울릉도B" pitchFamily="18" charset="-127"/>
                <a:ea typeface="HY울릉도B" pitchFamily="18" charset="-127"/>
              </a:rPr>
              <a:t>먼저 잡는 사람이 임자 </a:t>
            </a:r>
            <a:r>
              <a:rPr lang="en-US" altLang="ko-KR" sz="4800" b="1" dirty="0" smtClean="0">
                <a:solidFill>
                  <a:srgbClr val="00B050"/>
                </a:solidFill>
                <a:latin typeface="HY울릉도B" pitchFamily="18" charset="-127"/>
                <a:ea typeface="HY울릉도B" pitchFamily="18" charset="-127"/>
              </a:rPr>
              <a:t>!</a:t>
            </a:r>
            <a:endParaRPr lang="ko-KR" altLang="en-US" sz="4800" b="1" dirty="0">
              <a:solidFill>
                <a:srgbClr val="00B050"/>
              </a:solidFill>
              <a:latin typeface="HY울릉도B" pitchFamily="18" charset="-127"/>
              <a:ea typeface="HY울릉도B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-2" y="1433622"/>
          <a:ext cx="9144001" cy="336352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61477"/>
                <a:gridCol w="962526"/>
                <a:gridCol w="1684421"/>
                <a:gridCol w="2005263"/>
                <a:gridCol w="1925053"/>
                <a:gridCol w="2005261"/>
              </a:tblGrid>
              <a:tr h="73543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구 분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정상요금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주전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인터넷</a:t>
                      </a:r>
                      <a:r>
                        <a:rPr lang="en-US" altLang="ko-KR" baseline="0" dirty="0" smtClean="0">
                          <a:latin typeface="HY울릉도B" pitchFamily="18" charset="-127"/>
                          <a:ea typeface="HY울릉도B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예약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2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일전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인터넷</a:t>
                      </a:r>
                      <a:r>
                        <a:rPr lang="en-US" altLang="ko-KR" baseline="0" dirty="0" smtClean="0">
                          <a:latin typeface="HY울릉도B" pitchFamily="18" charset="-127"/>
                          <a:ea typeface="HY울릉도B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예약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일전 예약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전화예약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</a:tr>
              <a:tr h="64533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주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중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9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홀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45,000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5,000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원 할인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현장에서 쿠폰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구매 이용가능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워크인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, 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당일예약정상 요금 적용함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월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~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금요일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셀프팀</a:t>
                      </a:r>
                      <a:r>
                        <a:rPr lang="ko-KR" altLang="en-US" dirty="0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일전</a:t>
                      </a:r>
                      <a:endParaRPr lang="en-US" altLang="ko-KR" dirty="0" smtClean="0">
                        <a:solidFill>
                          <a:srgbClr val="00B050"/>
                        </a:solidFill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예약</a:t>
                      </a:r>
                      <a:r>
                        <a:rPr lang="ko-KR" altLang="en-US" baseline="0" dirty="0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 시</a:t>
                      </a:r>
                      <a:endParaRPr lang="en-US" altLang="ko-KR" baseline="0" dirty="0" smtClean="0">
                        <a:solidFill>
                          <a:srgbClr val="00B050"/>
                        </a:solidFill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5,000</a:t>
                      </a:r>
                      <a:r>
                        <a:rPr lang="ko-KR" altLang="en-US" baseline="0" dirty="0" smtClean="0">
                          <a:solidFill>
                            <a:srgbClr val="00B050"/>
                          </a:solidFill>
                          <a:latin typeface="HY울릉도B" pitchFamily="18" charset="-127"/>
                          <a:ea typeface="HY울릉도B" pitchFamily="18" charset="-127"/>
                        </a:rPr>
                        <a:t>원 할인</a:t>
                      </a:r>
                      <a:endParaRPr lang="en-US" altLang="ko-KR" dirty="0" smtClean="0">
                        <a:solidFill>
                          <a:srgbClr val="00B050"/>
                        </a:solidFill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</a:tr>
              <a:tr h="6687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18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홀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90,000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15,000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원 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할인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5,000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원 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할인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4533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주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말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9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홀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65,000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5,000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원 할인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687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18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홀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130,000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20,000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원 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할인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10,000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원 </a:t>
                      </a:r>
                      <a:endParaRPr lang="en-US" altLang="ko-KR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할인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4797152"/>
            <a:ext cx="9144000" cy="20608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▪ 인터넷 예약으로 현금 및 카드 결제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시 예약기준 할인혜택 드림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▪ 쿠폰 사용시에는 중복할인 없음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최고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18,000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원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~26,000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원 할인됨 금액임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endParaRPr lang="en-US" altLang="ko-KR" sz="2000" dirty="0" smtClean="0">
              <a:solidFill>
                <a:srgbClr val="00206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▪ 일요일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부만 적용함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단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1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부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10,000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원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/ 3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부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5,000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원 할인적용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</a:p>
          <a:p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▪ 전원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18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홀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인터넷 회원이면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만원 할인권 증정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(2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개월 안에 사용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/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이후 소멸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</a:p>
          <a:p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▪ 할인권은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인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회 사용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현금결제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카드 결제 시만 허용됨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■ 18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홀 플레이 종료 시 적용되며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기상악화 등 </a:t>
            </a:r>
            <a:r>
              <a:rPr lang="ko-KR" altLang="en-US" sz="2000" dirty="0" err="1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홀별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정상시에는 정상요금 </a:t>
            </a:r>
            <a:r>
              <a:rPr lang="en-US" altLang="ko-KR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N/1</a:t>
            </a:r>
            <a:r>
              <a:rPr lang="ko-KR" altLang="en-US" sz="2000" dirty="0" smtClean="0">
                <a:solidFill>
                  <a:srgbClr val="00206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endParaRPr lang="ko-KR" altLang="en-US" sz="2000" dirty="0">
              <a:solidFill>
                <a:srgbClr val="00206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236296" y="1052736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00B050"/>
                </a:solidFill>
              </a:rPr>
              <a:t>9</a:t>
            </a:r>
            <a:r>
              <a:rPr lang="ko-KR" altLang="en-US" b="1" dirty="0" smtClean="0">
                <a:solidFill>
                  <a:srgbClr val="00B050"/>
                </a:solidFill>
              </a:rPr>
              <a:t>월 </a:t>
            </a:r>
            <a:r>
              <a:rPr lang="en-US" altLang="ko-KR" b="1" dirty="0" smtClean="0">
                <a:solidFill>
                  <a:srgbClr val="00B050"/>
                </a:solidFill>
              </a:rPr>
              <a:t>30</a:t>
            </a:r>
            <a:r>
              <a:rPr lang="ko-KR" altLang="en-US" b="1" dirty="0" smtClean="0">
                <a:solidFill>
                  <a:srgbClr val="00B050"/>
                </a:solidFill>
              </a:rPr>
              <a:t>일까지</a:t>
            </a:r>
            <a:endParaRPr lang="ko-KR" alt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175</Words>
  <Application>Microsoft Office PowerPoint</Application>
  <PresentationFormat>화면 슬라이드 쇼(4:3)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먼저 잡는 사람이 임자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먼저 잡는사람이 임자</dc:title>
  <dc:creator>owner</dc:creator>
  <cp:lastModifiedBy>owner</cp:lastModifiedBy>
  <cp:revision>17</cp:revision>
  <dcterms:created xsi:type="dcterms:W3CDTF">2012-08-19T00:58:52Z</dcterms:created>
  <dcterms:modified xsi:type="dcterms:W3CDTF">2012-08-22T00:23:06Z</dcterms:modified>
</cp:coreProperties>
</file>